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60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281B51-8BEB-4400-87E6-8E34701CF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4C173B8-5665-4609-BB3C-D91A9C96E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BF52F7-393B-474A-81FD-81178C43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9606193-A80D-4106-BFE9-85C54BD81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A07BDBA-F469-49D1-B7EE-BD4851FC9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533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0F3AD8-9828-4C2C-9F10-314BD33AE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378276A-D4AB-4484-9438-0D46E7D2B3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A8E98B-358D-4F6A-A8D3-169877E2B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E2B1DC1-48DA-48A1-A076-8B6E50BA4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09BED4-F92D-4260-8841-59ED77540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712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21028AA-A995-44B3-BAF8-04867FCC3D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C0F3AD2-EDAE-4283-BFD0-462C230D7D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D90A5D-DEE6-4CE1-8005-7E7961B69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4E209E2-1861-4CE8-876A-07FEB2918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25E2393-BBE6-4C07-B2D4-9E9EADE3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134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26144C-4C18-4C1A-9BFD-24794984D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168F21-A220-4A34-9BFC-469FCA006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5D74E3-46FB-4CA0-A1D7-6821A534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1F282BE-8BF8-405D-B46D-1795FAE93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AC323B-08D5-47DD-853E-DBEE9DDC2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5287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DB4C56-F393-4E08-A0D2-3E1172CA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A73F6B5-42DA-40CB-9050-BAE416D64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1229522-6BDB-40B4-AF8E-C69932ECD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F73BEB-E794-476B-BD58-A9FE14372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278B74-DE63-4D67-B909-C487EAA4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557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8BEAB9-EF7E-478F-B194-0356F4C7C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111F50-FC79-4D28-83A9-B830AF29F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CFBA208-6D31-4A70-B176-039F8D165E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258764-C87A-444C-A797-23EF0ABF3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A426622-5A58-4A4D-A0FF-15520F810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D158397-D351-4C68-9149-79E99E351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654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AE0DB5-C459-44E0-9D33-C3EA77200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2703936-89C5-41C5-9E89-B1E491B14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7D87803-ABC3-4392-A779-236C1F42E4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CD37751-5541-4CA5-A322-01C74750B3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092C0AD-83E1-4355-86AE-357BEA1C2F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0D25D9D-40A7-49BC-BBD9-25957497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EB53B00-FF7D-4823-B764-7345CE8B4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86C147C-C94F-4B9C-B6D6-0A888C208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792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C99D8-7963-43B6-932F-0C074C591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6FB209D-60D5-456A-813D-29B6330D9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EDDE1AC-2AF3-48B2-A766-8BAB1BB2A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423C506-BE67-401D-AC59-B1B3F7075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119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D8933D1-C729-49D4-8152-FD06FDEB2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8C18103-1B7E-4941-BA33-306D0D897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E4575B3-01D1-4937-9D1E-502D7AA7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5235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548D6D-157E-483C-B58F-7CA571465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F618BC5-83B8-4114-A877-76F0CA1E6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A44AF3E-6E38-4FC3-85B6-9886C0419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A73B5E1-4E7D-4CF2-B440-8D97E64F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338AE65-A93B-47C7-9E4F-C483C66DA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80BA225-8A50-400F-8B63-FDEE451A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2065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A83839-1802-4AEC-A93A-12E6049F1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DCD2D85-12AF-49CB-B314-9EC132F93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1E185E6-2FEC-4885-83F2-3FE742B35C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6078897-E3BC-463E-A576-6CB487C9F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B4C9FF2-A7D4-4911-85A4-ADAF0233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7F72309-1FFF-4CA8-B11B-3F72A89D9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847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E4426A-8096-4E6C-BD15-658B70C6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13E946-C065-4F76-BAD6-5F43DB9AC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BC14B2-F142-4CA2-8C0D-D664660F7A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BC481-3B9F-49B7-8669-4A05219A0A91}" type="datetimeFigureOut">
              <a:rPr lang="ru-RU" smtClean="0"/>
              <a:pPr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6631D1C-3B39-402B-950C-794B7CA817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247B810-451B-4456-AE54-5513C6632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1ED63-C565-4E6E-9C44-8F6E438E4C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739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F5642C3-0021-4062-A42D-8C5B53DAE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51877" y="1233359"/>
            <a:ext cx="5683135" cy="442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60702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Произвольный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2</cp:revision>
  <dcterms:created xsi:type="dcterms:W3CDTF">2025-11-27T09:47:01Z</dcterms:created>
  <dcterms:modified xsi:type="dcterms:W3CDTF">2025-11-27T10:14:17Z</dcterms:modified>
</cp:coreProperties>
</file>